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ABB249-52D0-1269-1997-547E8026C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C366671-D03B-9BC9-83F7-091B6739E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3D25A7-DB64-A5B4-D010-6E62F76A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D20565-24F1-DC5F-C8BC-D75A22E4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8B7AB6-09C5-AD60-199B-E7D36FA8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07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0E1D75-2955-1AAD-527B-60C6A5DD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0B1936F-7CD5-6A85-B76C-795920D3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2C7BA1-6660-BF20-5158-C4CD6CB1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9BB7CC-A1FD-8EE9-04EB-2997EE19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D14A9F-3BF8-9DD1-E803-274396B1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9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1801989-0F6E-C21F-A1E7-19534F6B6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F120C2-8836-423D-B713-107DBE17A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FE4DBB-97B5-900F-6B2B-450167C4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58EBEB-A7CB-5779-6383-F7910558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4B4BFA-3326-0A09-56ED-F4B064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48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2182B9-650D-BA30-3C44-407264C7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736677-7783-8757-530B-1011016ED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312A9E-8E96-0EA0-5115-F9F64ACA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D968D5-E14F-E74D-90CA-FAB1C347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E40331-950E-77E6-317C-192CC491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64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BA6831-4E03-1A84-5BC4-191FD7C4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B6C7A5-5184-5170-A84E-FE947AED7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C4C498-61E6-06A2-C2F8-39345401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65471B-9CD6-8980-A0E9-C295BA02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0DD0DC-7B0D-84BC-1A3C-4FF556CF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0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253253-E357-5A2C-DBF8-03F02C74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84FE50-0681-F8DB-5AA1-6A1C2C3A8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7B83E7D-F71E-DBED-084A-6094E34E4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8C06F4-00BE-EB98-A3B2-7F335D13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AB366D-2539-5CBF-EB01-D7FAF96A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F631E7-FC43-00D2-C87B-E55DFF43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17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5F71DA-C51E-8F14-B1E1-5E482217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6A6A40-94F8-6915-330A-9BA9FF89D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8000FCD-1898-74E5-7390-F81B878F1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7D2BF8A-3189-06B2-5156-A0AF07381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36A8CFA-999B-A60B-25F1-D118441C6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F01B186-FDDF-FA03-3811-6A3C02AD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0A3F312-FFA0-FCE4-3F54-044DCD96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81A3AC7-F0DD-B0D7-82CE-0B51BEFE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66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A4C930-491A-C315-8ACE-1EBF0E4C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A841FB2-5A3F-AC92-C18D-F4672AE7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8ED6B7-A357-9B4B-7873-E17BE356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28B619D-E169-E993-0D69-511B3EB5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85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CB7C605-DFAB-F5B9-CA09-02B2B99B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C558E4E-1F4D-9C23-92A2-B3B6F412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23FD75-9BC8-7E3D-DFCF-1C674DFD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40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1B372-E598-B24E-4082-C26FF14D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291766-863F-286B-573B-84642C14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9BC9E4-865B-D8AD-6D3E-9A77B990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DEDA17-40AE-BE64-E968-9575D1D1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0BCCAE-98F2-47A8-1A6C-6CA9D838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3668E5-8C5D-F199-3ACC-1590109A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69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284C69-821B-5B86-6C90-E5813A1D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D876729-7FC1-966F-E65D-630836755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575805A-ADD2-0A31-5847-E02A2B3AF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1CD9E7-5F96-DECC-15D8-C41DD8D6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D7E82E-79B6-AB44-E6B3-E4F184FB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595397-D2CC-B4F9-708A-B2CFCE17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931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EF294E0-D625-1E26-5759-254B82DB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6B8AB8-4987-7366-B91D-12F9BFF52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1D7A22-E34E-DC4B-10A2-3A9AFAAEC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59F-6150-4A93-A4FB-25942F0689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6BCBC3-C9CD-39C2-1CC8-9E8F9D6A7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5E7FA1-A173-E573-C4EA-DB1BADA76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F4FC7-AF0B-4B68-AF3B-6D5C0242F2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13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AAE05D-4D6D-C1CE-BA8F-A83360C3E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68364F-8A89-4092-F1AE-98BA97FDE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o-KR" alt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8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8C588F-412F-95FC-A57A-6825248D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E0995A-7BE6-A4BB-27D2-98B807E4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306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733361-BD53-A819-1E9B-A67C7124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EA4311-1705-A0AA-5572-F399C40B5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89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HB NI</dc:creator>
  <cp:lastModifiedBy>SUE JUNG HWANG</cp:lastModifiedBy>
  <cp:revision>6</cp:revision>
  <dcterms:created xsi:type="dcterms:W3CDTF">2023-07-18T02:41:58Z</dcterms:created>
  <dcterms:modified xsi:type="dcterms:W3CDTF">2023-09-11T03:16:27Z</dcterms:modified>
</cp:coreProperties>
</file>